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0C01-2376-42A1-8DB0-426B4895AD67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92EC3-2CDF-4869-8E82-35A3411153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0C01-2376-42A1-8DB0-426B4895AD67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92EC3-2CDF-4869-8E82-35A3411153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0C01-2376-42A1-8DB0-426B4895AD67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92EC3-2CDF-4869-8E82-35A3411153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0C01-2376-42A1-8DB0-426B4895AD67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92EC3-2CDF-4869-8E82-35A3411153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0C01-2376-42A1-8DB0-426B4895AD67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92EC3-2CDF-4869-8E82-35A3411153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0C01-2376-42A1-8DB0-426B4895AD67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92EC3-2CDF-4869-8E82-35A3411153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0C01-2376-42A1-8DB0-426B4895AD67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92EC3-2CDF-4869-8E82-35A3411153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0C01-2376-42A1-8DB0-426B4895AD67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92EC3-2CDF-4869-8E82-35A3411153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0C01-2376-42A1-8DB0-426B4895AD67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92EC3-2CDF-4869-8E82-35A3411153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0C01-2376-42A1-8DB0-426B4895AD67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92EC3-2CDF-4869-8E82-35A3411153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0C01-2376-42A1-8DB0-426B4895AD67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92EC3-2CDF-4869-8E82-35A3411153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80C01-2376-42A1-8DB0-426B4895AD67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92EC3-2CDF-4869-8E82-35A34111531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071569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Реши на 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500174"/>
            <a:ext cx="6400800" cy="457203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1. 6,8:2=</a:t>
            </a:r>
            <a:endParaRPr lang="ru-RU" dirty="0"/>
          </a:p>
          <a:p>
            <a:pPr lvl="0"/>
            <a:r>
              <a:rPr lang="ru-RU" dirty="0" smtClean="0"/>
              <a:t>2. 24,6:3=</a:t>
            </a:r>
            <a:endParaRPr lang="ru-RU" dirty="0"/>
          </a:p>
          <a:p>
            <a:pPr lvl="0"/>
            <a:r>
              <a:rPr lang="ru-RU" dirty="0" smtClean="0"/>
              <a:t>3. 8,008:4=</a:t>
            </a:r>
            <a:endParaRPr lang="ru-RU" dirty="0"/>
          </a:p>
          <a:p>
            <a:pPr lvl="0"/>
            <a:r>
              <a:rPr lang="ru-RU" dirty="0" smtClean="0"/>
              <a:t>4. 3:0,3=</a:t>
            </a:r>
            <a:endParaRPr lang="ru-RU" dirty="0"/>
          </a:p>
          <a:p>
            <a:pPr lvl="0"/>
            <a:r>
              <a:rPr lang="ru-RU" dirty="0" smtClean="0"/>
              <a:t>5. 3,2:0,8=</a:t>
            </a:r>
            <a:endParaRPr lang="ru-RU" dirty="0"/>
          </a:p>
          <a:p>
            <a:pPr lvl="0"/>
            <a:r>
              <a:rPr lang="ru-RU" dirty="0" smtClean="0"/>
              <a:t>6. 7:0,07=</a:t>
            </a:r>
            <a:endParaRPr lang="ru-RU" dirty="0"/>
          </a:p>
          <a:p>
            <a:pPr lvl="0"/>
            <a:r>
              <a:rPr lang="ru-RU" dirty="0" smtClean="0"/>
              <a:t>7. 2,5:0,05=</a:t>
            </a:r>
            <a:endParaRPr lang="ru-RU" dirty="0"/>
          </a:p>
          <a:p>
            <a:pPr lvl="0"/>
            <a:r>
              <a:rPr lang="ru-RU" dirty="0" smtClean="0"/>
              <a:t>8. 0,53:0,01=</a:t>
            </a:r>
            <a:endParaRPr lang="ru-RU" dirty="0"/>
          </a:p>
          <a:p>
            <a:pPr lvl="0"/>
            <a:r>
              <a:rPr lang="ru-RU" dirty="0" smtClean="0"/>
              <a:t>9. 4,2:0,21=</a:t>
            </a:r>
            <a:endParaRPr lang="ru-RU" dirty="0"/>
          </a:p>
          <a:p>
            <a:pPr lvl="0"/>
            <a:r>
              <a:rPr lang="ru-RU" smtClean="0"/>
              <a:t>10. 0,36:0,12</a:t>
            </a:r>
            <a:r>
              <a:rPr lang="ru-RU" dirty="0" smtClean="0"/>
              <a:t>=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43</Words>
  <Application>Microsoft Office PowerPoint</Application>
  <PresentationFormat>Экран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Реши на 5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Реши на 5</dc:title>
  <dc:creator>User</dc:creator>
  <cp:lastModifiedBy>User</cp:lastModifiedBy>
  <cp:revision>1</cp:revision>
  <dcterms:created xsi:type="dcterms:W3CDTF">2017-09-27T17:53:51Z</dcterms:created>
  <dcterms:modified xsi:type="dcterms:W3CDTF">2017-09-27T17:57:48Z</dcterms:modified>
</cp:coreProperties>
</file>